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7" r:id="rId3"/>
    <p:sldId id="260" r:id="rId4"/>
    <p:sldId id="258" r:id="rId5"/>
    <p:sldId id="259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c109u7Zw8M&amp;index=3&amp;list=PL8C0CD9DF4E2B402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EqaCvxrl-s" TargetMode="External"/><Relationship Id="rId2" Type="http://schemas.openxmlformats.org/officeDocument/2006/relationships/hyperlink" Target="https://www.youtube.com/watch?v=cDhYGdK0KQg&amp;list=PLDCC232F57897645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qFju-GDY7Q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b0UmrCXxVA&amp;list=RDjgpJVI3tDbY&amp;index=2" TargetMode="External"/><Relationship Id="rId2" Type="http://schemas.openxmlformats.org/officeDocument/2006/relationships/hyperlink" Target="https://www.youtube.com/watch?v=LFFmoUOn180&amp;index=4&amp;list=PL69OOvaNzJsUdVnm-1_CV8g7DPxipXmhB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1_WmavzeFh4" TargetMode="External"/><Relationship Id="rId4" Type="http://schemas.openxmlformats.org/officeDocument/2006/relationships/hyperlink" Target="https://www.youtube.com/watch?v=8SE22K7O1K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10400" cy="37623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3901" y="2404531"/>
            <a:ext cx="7766936" cy="1646302"/>
          </a:xfrm>
        </p:spPr>
        <p:txBody>
          <a:bodyPr/>
          <a:lstStyle/>
          <a:p>
            <a:r>
              <a:rPr lang="nl-NL" dirty="0" smtClean="0"/>
              <a:t>Muzieklessen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 | Les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508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874"/>
          </a:xfrm>
        </p:spPr>
        <p:txBody>
          <a:bodyPr/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27909"/>
            <a:ext cx="10295466" cy="4813453"/>
          </a:xfrm>
        </p:spPr>
        <p:txBody>
          <a:bodyPr>
            <a:normAutofit/>
          </a:bodyPr>
          <a:lstStyle/>
          <a:p>
            <a:r>
              <a:rPr lang="nl-NL" dirty="0" smtClean="0"/>
              <a:t>Wat hebben we vorige week ook alweer gedaan?</a:t>
            </a:r>
          </a:p>
          <a:p>
            <a:r>
              <a:rPr lang="nl-NL" dirty="0" smtClean="0"/>
              <a:t>Leerdoelen ingeleverd (feedback)</a:t>
            </a:r>
            <a:endParaRPr lang="nl-NL" dirty="0"/>
          </a:p>
          <a:p>
            <a:r>
              <a:rPr lang="nl-NL" dirty="0" smtClean="0"/>
              <a:t>Vóór </a:t>
            </a:r>
            <a:r>
              <a:rPr lang="nl-NL" dirty="0" smtClean="0"/>
              <a:t>volgende </a:t>
            </a:r>
            <a:r>
              <a:rPr lang="nl-NL" dirty="0"/>
              <a:t>week </a:t>
            </a:r>
            <a:r>
              <a:rPr lang="nl-NL" dirty="0" smtClean="0"/>
              <a:t>leveren jullie het logboek </a:t>
            </a:r>
            <a:r>
              <a:rPr lang="nl-NL" dirty="0" smtClean="0"/>
              <a:t>in per mail.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862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Kennismaken met Klassiek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774" y="1270000"/>
            <a:ext cx="8596668" cy="3880773"/>
          </a:xfrm>
        </p:spPr>
        <p:txBody>
          <a:bodyPr/>
          <a:lstStyle/>
          <a:p>
            <a:r>
              <a:rPr lang="nl-NL" dirty="0" smtClean="0"/>
              <a:t>Welke </a:t>
            </a:r>
            <a:r>
              <a:rPr lang="nl-NL" dirty="0"/>
              <a:t>klassieke componisten ken je, ken je ook stukken? </a:t>
            </a:r>
          </a:p>
          <a:p>
            <a:r>
              <a:rPr lang="nl-NL" dirty="0"/>
              <a:t>We gaan er een aantal beluisteren. </a:t>
            </a:r>
            <a:endParaRPr lang="nl-NL" dirty="0" smtClean="0"/>
          </a:p>
          <a:p>
            <a:r>
              <a:rPr lang="nl-NL" dirty="0" smtClean="0"/>
              <a:t>Oudheid:</a:t>
            </a:r>
          </a:p>
          <a:p>
            <a:r>
              <a:rPr lang="nl-NL" dirty="0" smtClean="0">
                <a:hlinkClick r:id="rId2"/>
              </a:rPr>
              <a:t>Muziek in de oudheid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03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Vroege Middeleeuwen: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4"/>
            <a:ext cx="8596668" cy="56039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>
              <a:hlinkClick r:id="rId2"/>
            </a:endParaRP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Gregoriaans gezang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Middeleeuwen: </a:t>
            </a:r>
            <a:r>
              <a:rPr lang="nl-NL" dirty="0" smtClean="0">
                <a:hlinkClick r:id="rId3"/>
              </a:rPr>
              <a:t>Troubadours</a:t>
            </a:r>
            <a:r>
              <a:rPr lang="nl-NL" dirty="0"/>
              <a:t> 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Renaissance</a:t>
            </a:r>
            <a:r>
              <a:rPr lang="nl-NL" dirty="0"/>
              <a:t>: </a:t>
            </a:r>
            <a:r>
              <a:rPr lang="nl-NL" dirty="0" smtClean="0"/>
              <a:t>Er werden meer regels/voorwaarden gesteld aan de </a:t>
            </a:r>
            <a:r>
              <a:rPr lang="nl-NL" dirty="0"/>
              <a:t>muziekstukken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hlinkClick r:id="rId4"/>
              </a:rPr>
              <a:t>Renaissance</a:t>
            </a:r>
            <a:r>
              <a:rPr lang="nl-NL" dirty="0"/>
              <a:t> 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868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609600"/>
            <a:ext cx="9642323" cy="6248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Barok: instrumenten </a:t>
            </a:r>
            <a:r>
              <a:rPr lang="nl-NL" dirty="0" smtClean="0"/>
              <a:t>werden belangrijker </a:t>
            </a:r>
            <a:endParaRPr lang="nl-NL" dirty="0"/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Barok</a:t>
            </a:r>
            <a:r>
              <a:rPr lang="nl-NL" dirty="0" smtClean="0"/>
              <a:t>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Classicisme: er ontstaan nieuwe vormen van muziek. Piano wordt erg belangrijk. </a:t>
            </a:r>
          </a:p>
          <a:p>
            <a:pPr marL="0" indent="0">
              <a:buNone/>
            </a:pPr>
            <a:r>
              <a:rPr lang="nl-NL" dirty="0"/>
              <a:t>Bekende componisten: Mozart, Beethoven, </a:t>
            </a:r>
            <a:r>
              <a:rPr lang="nl-NL" dirty="0" smtClean="0"/>
              <a:t>Haydn</a:t>
            </a:r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Bekende componisten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Romantiek: muziekstukken worden complexer, grote orkesten ontstaan. </a:t>
            </a:r>
          </a:p>
          <a:p>
            <a:pPr marL="0" indent="0">
              <a:buNone/>
            </a:pPr>
            <a:r>
              <a:rPr lang="nl-NL" dirty="0" smtClean="0">
                <a:hlinkClick r:id="rId4"/>
              </a:rPr>
              <a:t>Romantiek</a:t>
            </a:r>
            <a:r>
              <a:rPr lang="nl-NL" dirty="0"/>
              <a:t> 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20e </a:t>
            </a:r>
            <a:r>
              <a:rPr lang="nl-NL" dirty="0"/>
              <a:t>eeuw: </a:t>
            </a:r>
            <a:r>
              <a:rPr lang="nl-NL" dirty="0" smtClean="0"/>
              <a:t>Dissonantie </a:t>
            </a:r>
            <a:r>
              <a:rPr lang="nl-NL" dirty="0"/>
              <a:t>in de muziek; minder samenhang. </a:t>
            </a:r>
          </a:p>
          <a:p>
            <a:pPr marL="0" indent="0">
              <a:buNone/>
            </a:pPr>
            <a:r>
              <a:rPr lang="nl-NL" dirty="0" smtClean="0">
                <a:hlinkClick r:id="rId5"/>
              </a:rPr>
              <a:t>Dissonantie</a:t>
            </a:r>
            <a:r>
              <a:rPr lang="nl-NL" dirty="0" smtClean="0"/>
              <a:t>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542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De opdracht van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8537"/>
            <a:ext cx="8897740" cy="4682825"/>
          </a:xfrm>
        </p:spPr>
        <p:txBody>
          <a:bodyPr/>
          <a:lstStyle/>
          <a:p>
            <a:r>
              <a:rPr lang="nl-NL" dirty="0" smtClean="0"/>
              <a:t>Maak in tweetallen een overzicht van 10 verschillende reclamefilmpjes met klassieke muziek. Ga op internet (</a:t>
            </a:r>
            <a:r>
              <a:rPr lang="nl-NL" dirty="0" err="1" smtClean="0"/>
              <a:t>Youtube</a:t>
            </a:r>
            <a:r>
              <a:rPr lang="nl-NL" dirty="0" smtClean="0"/>
              <a:t>) op zoek naar deze reclamefilmpjes.</a:t>
            </a:r>
          </a:p>
          <a:p>
            <a:r>
              <a:rPr lang="nl-NL" dirty="0" smtClean="0"/>
              <a:t>Om iedereen dit te kunnen laten uitzoeken is het goed </a:t>
            </a:r>
            <a:r>
              <a:rPr lang="nl-NL" dirty="0" smtClean="0"/>
              <a:t>dopjes in te doen zodat </a:t>
            </a:r>
            <a:r>
              <a:rPr lang="nl-NL" dirty="0" smtClean="0"/>
              <a:t>iedereen zijn geluid goed kan horen zonder overstemt te worden door een ander. Dan is de opdracht voor iedereen </a:t>
            </a:r>
            <a:r>
              <a:rPr lang="nl-NL" dirty="0" smtClean="0"/>
              <a:t>uit te voeren</a:t>
            </a:r>
            <a:r>
              <a:rPr lang="nl-NL" dirty="0" smtClean="0"/>
              <a:t>.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8952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4682825"/>
          </a:xfrm>
        </p:spPr>
        <p:txBody>
          <a:bodyPr/>
          <a:lstStyle/>
          <a:p>
            <a:r>
              <a:rPr lang="nl-NL" dirty="0" smtClean="0"/>
              <a:t>Voor volgende </a:t>
            </a:r>
            <a:r>
              <a:rPr lang="nl-NL" dirty="0" smtClean="0"/>
              <a:t>week: </a:t>
            </a:r>
            <a:r>
              <a:rPr lang="nl-NL" b="1" u="sng" dirty="0"/>
              <a:t>I</a:t>
            </a:r>
            <a:r>
              <a:rPr lang="nl-NL" b="1" u="sng" dirty="0" smtClean="0"/>
              <a:t>nleveren van het logboek </a:t>
            </a:r>
            <a:r>
              <a:rPr lang="nl-NL" b="1" u="sng" dirty="0" smtClean="0"/>
              <a:t>(per mail)</a:t>
            </a:r>
            <a:endParaRPr lang="nl-NL" dirty="0" smtClean="0"/>
          </a:p>
          <a:p>
            <a:r>
              <a:rPr lang="nl-NL" dirty="0"/>
              <a:t>Volgende week kunnen jullie in de les werken aan de eindopdracht.</a:t>
            </a:r>
          </a:p>
          <a:p>
            <a:r>
              <a:rPr lang="nl-NL" dirty="0" smtClean="0"/>
              <a:t>Jullie </a:t>
            </a:r>
            <a:r>
              <a:rPr lang="nl-NL" dirty="0" smtClean="0"/>
              <a:t>hebben nu gelegenheid het logboek van vandaag en evt. nog van de vorige week bij te werken.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04058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Logboek bijwerken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Les 4 (</a:t>
            </a:r>
            <a:r>
              <a:rPr lang="nl-NL" dirty="0" smtClean="0"/>
              <a:t>03-10-2018)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Beschrijf kort wat je in de les hebt gedaan</a:t>
            </a:r>
          </a:p>
          <a:p>
            <a:pPr>
              <a:buFontTx/>
              <a:buChar char="-"/>
            </a:pPr>
            <a:r>
              <a:rPr lang="nl-NL" dirty="0" smtClean="0"/>
              <a:t>Met </a:t>
            </a:r>
            <a:r>
              <a:rPr lang="nl-NL" dirty="0"/>
              <a:t>wie heb je samengewerkt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Hoe </a:t>
            </a:r>
            <a:r>
              <a:rPr lang="nl-NL" dirty="0"/>
              <a:t>heb je de les ervaren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Wat </a:t>
            </a:r>
            <a:r>
              <a:rPr lang="nl-NL" dirty="0"/>
              <a:t>vond </a:t>
            </a:r>
            <a:r>
              <a:rPr lang="nl-NL" dirty="0" smtClean="0"/>
              <a:t>je prettig / </a:t>
            </a:r>
            <a:r>
              <a:rPr lang="nl-NL" dirty="0"/>
              <a:t>minder prettig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Hoe </a:t>
            </a:r>
            <a:r>
              <a:rPr lang="nl-NL" dirty="0"/>
              <a:t>heb je aan je </a:t>
            </a:r>
            <a:r>
              <a:rPr lang="nl-NL" dirty="0" smtClean="0"/>
              <a:t>leerdoelen </a:t>
            </a:r>
            <a:r>
              <a:rPr lang="nl-NL" dirty="0"/>
              <a:t>gewerkt 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715" y="904759"/>
            <a:ext cx="3368856" cy="385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2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266</Words>
  <Application>Microsoft Office PowerPoint</Application>
  <PresentationFormat>Breedbeeld</PresentationFormat>
  <Paragraphs>45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Muzieklessen</vt:lpstr>
      <vt:lpstr>Terugblik vorige les</vt:lpstr>
      <vt:lpstr>Kennismaken met Klassiek</vt:lpstr>
      <vt:lpstr>Vroege Middeleeuwen: </vt:lpstr>
      <vt:lpstr>PowerPoint-presentatie</vt:lpstr>
      <vt:lpstr>De opdracht van vandaag:</vt:lpstr>
      <vt:lpstr>Volgende week</vt:lpstr>
      <vt:lpstr>Logboek bijwerken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Simon Poelman</cp:lastModifiedBy>
  <cp:revision>10</cp:revision>
  <dcterms:created xsi:type="dcterms:W3CDTF">2017-10-01T11:59:15Z</dcterms:created>
  <dcterms:modified xsi:type="dcterms:W3CDTF">2018-10-03T11:49:17Z</dcterms:modified>
</cp:coreProperties>
</file>